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4" r:id="rId13"/>
    <p:sldId id="269" r:id="rId14"/>
    <p:sldId id="276" r:id="rId15"/>
    <p:sldId id="271" r:id="rId16"/>
    <p:sldId id="275" r:id="rId17"/>
    <p:sldId id="270" r:id="rId18"/>
    <p:sldId id="272" r:id="rId19"/>
    <p:sldId id="273" r:id="rId20"/>
    <p:sldId id="267" r:id="rId21"/>
    <p:sldId id="268" r:id="rId2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128" autoAdjust="0"/>
  </p:normalViewPr>
  <p:slideViewPr>
    <p:cSldViewPr>
      <p:cViewPr>
        <p:scale>
          <a:sx n="70" d="100"/>
          <a:sy n="70" d="100"/>
        </p:scale>
        <p:origin x="-1026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ihand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ihand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7" name="Untertitel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sp>
        <p:nvSpPr>
          <p:cNvPr id="30" name="Datumsplatzhalt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323B9-B6FB-4806-BDE7-4D4CDBB817DB}" type="datetimeFigureOut">
              <a:rPr lang="de-DE" smtClean="0"/>
              <a:pPr/>
              <a:t>12.06.2013</a:t>
            </a:fld>
            <a:endParaRPr lang="de-DE"/>
          </a:p>
        </p:txBody>
      </p:sp>
      <p:sp>
        <p:nvSpPr>
          <p:cNvPr id="19" name="Fußzeilenplatzhalt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7" name="Foliennummernplatzhalt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BAE10-9D36-4661-8D8C-A0F494BE430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323B9-B6FB-4806-BDE7-4D4CDBB817DB}" type="datetimeFigureOut">
              <a:rPr lang="de-DE" smtClean="0"/>
              <a:pPr/>
              <a:t>12.06.2013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BAE10-9D36-4661-8D8C-A0F494BE430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323B9-B6FB-4806-BDE7-4D4CDBB817DB}" type="datetimeFigureOut">
              <a:rPr lang="de-DE" smtClean="0"/>
              <a:pPr/>
              <a:t>12.06.2013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BAE10-9D36-4661-8D8C-A0F494BE430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323B9-B6FB-4806-BDE7-4D4CDBB817DB}" type="datetimeFigureOut">
              <a:rPr lang="de-DE" smtClean="0"/>
              <a:pPr/>
              <a:t>12.06.2013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BAE10-9D36-4661-8D8C-A0F494BE430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ihand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ihand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323B9-B6FB-4806-BDE7-4D4CDBB817DB}" type="datetimeFigureOut">
              <a:rPr lang="de-DE" smtClean="0"/>
              <a:pPr/>
              <a:t>12.06.2013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BAE10-9D36-4661-8D8C-A0F494BE430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323B9-B6FB-4806-BDE7-4D4CDBB817DB}" type="datetimeFigureOut">
              <a:rPr lang="de-DE" smtClean="0"/>
              <a:pPr/>
              <a:t>12.06.2013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BAE10-9D36-4661-8D8C-A0F494BE430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323B9-B6FB-4806-BDE7-4D4CDBB817DB}" type="datetimeFigureOut">
              <a:rPr lang="de-DE" smtClean="0"/>
              <a:pPr/>
              <a:t>12.06.2013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BAE10-9D36-4661-8D8C-A0F494BE430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323B9-B6FB-4806-BDE7-4D4CDBB817DB}" type="datetimeFigureOut">
              <a:rPr lang="de-DE" smtClean="0"/>
              <a:pPr/>
              <a:t>12.06.2013</a:t>
            </a:fld>
            <a:endParaRPr lang="de-DE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7BAE10-9D36-4661-8D8C-A0F494BE4301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323B9-B6FB-4806-BDE7-4D4CDBB817DB}" type="datetimeFigureOut">
              <a:rPr lang="de-DE" smtClean="0"/>
              <a:pPr/>
              <a:t>12.06.2013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BAE10-9D36-4661-8D8C-A0F494BE430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323B9-B6FB-4806-BDE7-4D4CDBB817DB}" type="datetimeFigureOut">
              <a:rPr lang="de-DE" smtClean="0"/>
              <a:pPr/>
              <a:t>12.06.2013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FD7BAE10-9D36-4661-8D8C-A0F494BE430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1FC323B9-B6FB-4806-BDE7-4D4CDBB817DB}" type="datetimeFigureOut">
              <a:rPr lang="de-DE" smtClean="0"/>
              <a:pPr/>
              <a:t>12.06.2013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BAE10-9D36-4661-8D8C-A0F494BE430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ihand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ihand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0" name="Textplatzhalt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1FC323B9-B6FB-4806-BDE7-4D4CDBB817DB}" type="datetimeFigureOut">
              <a:rPr lang="de-DE" smtClean="0"/>
              <a:pPr/>
              <a:t>12.06.2013</a:t>
            </a:fld>
            <a:endParaRPr lang="de-DE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FD7BAE10-9D36-4661-8D8C-A0F494BE430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42910" y="28572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de-DE" dirty="0" err="1" smtClean="0"/>
              <a:t>Kuchnia</a:t>
            </a:r>
            <a:r>
              <a:rPr lang="de-DE" dirty="0" smtClean="0"/>
              <a:t> </a:t>
            </a:r>
            <a:r>
              <a:rPr lang="de-DE" dirty="0" err="1" smtClean="0"/>
              <a:t>Polska</a:t>
            </a:r>
            <a:r>
              <a:rPr lang="de-DE" dirty="0" smtClean="0"/>
              <a:t> - Polnische Küche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071538" y="1643050"/>
            <a:ext cx="6400800" cy="1752600"/>
          </a:xfrm>
        </p:spPr>
        <p:txBody>
          <a:bodyPr/>
          <a:lstStyle/>
          <a:p>
            <a:r>
              <a:rPr lang="de-DE" dirty="0" smtClean="0"/>
              <a:t>10 A2</a:t>
            </a:r>
            <a:endParaRPr lang="de-DE" dirty="0"/>
          </a:p>
        </p:txBody>
      </p:sp>
    </p:spTree>
  </p:cSld>
  <p:clrMapOvr>
    <a:masterClrMapping/>
  </p:clrMapOvr>
  <p:transition spd="slow" advClick="0" advTm="7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:\Kochen Jahrgangsstufe 10 Frau Ramsel\Kuchnia Polska - Polnische Küche\P10103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14290"/>
            <a:ext cx="4389120" cy="3291840"/>
          </a:xfrm>
          <a:prstGeom prst="rect">
            <a:avLst/>
          </a:prstGeom>
          <a:noFill/>
        </p:spPr>
      </p:pic>
      <p:pic>
        <p:nvPicPr>
          <p:cNvPr id="8195" name="Picture 3" descr="h:\Kochen Jahrgangsstufe 10 Frau Ramsel\Kuchnia Polska - Polnische Küche\P10103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4880" y="0"/>
            <a:ext cx="4389120" cy="3291840"/>
          </a:xfrm>
          <a:prstGeom prst="rect">
            <a:avLst/>
          </a:prstGeom>
          <a:noFill/>
        </p:spPr>
      </p:pic>
      <p:pic>
        <p:nvPicPr>
          <p:cNvPr id="8196" name="Picture 4" descr="h:\Kochen Jahrgangsstufe 10 Frau Ramsel\Kuchnia Polska - Polnische Küche\P10103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566160"/>
            <a:ext cx="4389120" cy="3291840"/>
          </a:xfrm>
          <a:prstGeom prst="rect">
            <a:avLst/>
          </a:prstGeom>
          <a:noFill/>
        </p:spPr>
      </p:pic>
      <p:pic>
        <p:nvPicPr>
          <p:cNvPr id="8197" name="Picture 5" descr="h:\Kochen Jahrgangsstufe 10 Frau Ramsel\Kuchnia Polska - Polnische Küche\P101037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54880" y="3357562"/>
            <a:ext cx="4389120" cy="329184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2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800" decel="500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800" decel="500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000"/>
                            </p:stCondLst>
                            <p:childTnLst>
                              <p:par>
                                <p:cTn id="27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925" decel="100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925" decel="100000"/>
                                        <p:tgtEl>
                                          <p:spTgt spid="819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1925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1925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:\Kochen Jahrgangsstufe 10 Frau Ramsel\Kuchnia Polska - Polnische Küche\P10103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4389120" cy="3291840"/>
          </a:xfrm>
          <a:prstGeom prst="rect">
            <a:avLst/>
          </a:prstGeom>
          <a:noFill/>
        </p:spPr>
      </p:pic>
      <p:pic>
        <p:nvPicPr>
          <p:cNvPr id="9219" name="Picture 3" descr="h:\Kochen Jahrgangsstufe 10 Frau Ramsel\Kuchnia Polska - Polnische Küche\P10103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14290"/>
            <a:ext cx="4389120" cy="3291840"/>
          </a:xfrm>
          <a:prstGeom prst="rect">
            <a:avLst/>
          </a:prstGeom>
          <a:noFill/>
        </p:spPr>
      </p:pic>
      <p:pic>
        <p:nvPicPr>
          <p:cNvPr id="9220" name="Picture 4" descr="h:\Kochen Jahrgangsstufe 10 Frau Ramsel\Kuchnia Polska - Polnische Küche\P10103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66160"/>
            <a:ext cx="4389120" cy="3291840"/>
          </a:xfrm>
          <a:prstGeom prst="rect">
            <a:avLst/>
          </a:prstGeom>
          <a:noFill/>
        </p:spPr>
      </p:pic>
      <p:pic>
        <p:nvPicPr>
          <p:cNvPr id="9221" name="Picture 5" descr="h:\Kochen Jahrgangsstufe 10 Frau Ramsel\Kuchnia Polska - Polnische Küche\P101038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3566160"/>
            <a:ext cx="4389120" cy="329184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125 0  L 0.188 0.1452  L 0.125 0.28907  L 0 0.28907  L -0.063 0.1452  L 0 0  Z" pathEditMode="relative" ptsTypes="">
                                      <p:cBhvr>
                                        <p:cTn id="6" dur="5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18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01 0.04529  0.011 0.08659  0.028 0.11323  C 0.028 0.11456  0.055 0.15053  0.055 0.1492  C 0.07 0.16918  0.079 0.19715  0.079 0.22646  C 0.079 0.28507  0.044 0.33169  0 0.33302  C -0.044 0.33169  -0.079 0.28507  -0.079 0.22646  C -0.079 0.19715  -0.07 0.16918  -0.055 0.1492  C -0.055 0.15053  -0.028 0.11456  -0.028 0.11323  C -0.011 0.08659  -0.001 0.04529  0 0  Z" pathEditMode="relative" ptsTypes="">
                                      <p:cBhvr>
                                        <p:cTn id="9" dur="5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" presetID="1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052 0  L 0.089 -0.04929  L 0.125 0  L 0.177 0  L 0.177 0.06927  L 0.213 0.11856  L 0.177 0.16651  L 0.177 0.23578  L 0.125 0.23578  L 0.089 0.28374  L 0.052 0.23578  L 0 0.23578  L 0 0.16651  L -0.037 0.11856  L 0 0.06927  L 0 0  Z" pathEditMode="relative" ptsTypes="">
                                      <p:cBhvr>
                                        <p:cTn id="12" dur="5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" presetID="1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178 0  L 0.25 0.16118  L 0.072 0.16118  L 0 0  Z" pathEditMode="relative" ptsTypes="">
                                      <p:cBhvr>
                                        <p:cTn id="15" dur="3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Krówki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Die </a:t>
            </a:r>
            <a:r>
              <a:rPr lang="de-DE" dirty="0" err="1" smtClean="0"/>
              <a:t>Krówkis</a:t>
            </a:r>
            <a:r>
              <a:rPr lang="de-DE" dirty="0" smtClean="0"/>
              <a:t> werden in der Pfanne geschmolzen und der Puffreis wird hinzugegeben</a:t>
            </a:r>
            <a:endParaRPr lang="de-DE" dirty="0"/>
          </a:p>
        </p:txBody>
      </p:sp>
    </p:spTree>
  </p:cSld>
  <p:clrMapOvr>
    <a:masterClrMapping/>
  </p:clrMapOvr>
  <p:transition advClick="0" advTm="1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:\Kochen Jahrgangsstufe 10 Frau Ramsel\Kuchnia Polska - Polnische Küche\P10103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0"/>
            <a:ext cx="4389120" cy="3291840"/>
          </a:xfrm>
          <a:prstGeom prst="rect">
            <a:avLst/>
          </a:prstGeom>
          <a:noFill/>
        </p:spPr>
      </p:pic>
      <p:pic>
        <p:nvPicPr>
          <p:cNvPr id="11267" name="Picture 3" descr="h:\Kochen Jahrgangsstufe 10 Frau Ramsel\Kuchnia Polska - Polnische Küche\P10103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4880" y="0"/>
            <a:ext cx="4389120" cy="3291840"/>
          </a:xfrm>
          <a:prstGeom prst="rect">
            <a:avLst/>
          </a:prstGeom>
          <a:noFill/>
        </p:spPr>
      </p:pic>
      <p:pic>
        <p:nvPicPr>
          <p:cNvPr id="11268" name="Picture 4" descr="h:\Kochen Jahrgangsstufe 10 Frau Ramsel\Kuchnia Polska - Polnische Küche\P101039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429000"/>
            <a:ext cx="4389120" cy="3291840"/>
          </a:xfrm>
          <a:prstGeom prst="rect">
            <a:avLst/>
          </a:prstGeom>
          <a:noFill/>
        </p:spPr>
      </p:pic>
      <p:pic>
        <p:nvPicPr>
          <p:cNvPr id="11271" name="Picture 7" descr="h:\Kochen Jahrgangsstufe 10 Frau Ramsel\Kuchnia Polska - Polnische Küche\P10104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54880" y="3357562"/>
            <a:ext cx="4389120" cy="329184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0" tmFilter="0, 0; .2, .5; .8, .5; 1, 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500" autoRev="1" fill="hold"/>
                                        <p:tgtEl>
                                          <p:spTgt spid="112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000"/>
                            </p:stCondLst>
                            <p:childTnLst>
                              <p:par>
                                <p:cTn id="2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5" dur="3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Szyszki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Später, wenn man die geschmolzenen </a:t>
            </a:r>
            <a:r>
              <a:rPr lang="de-DE" dirty="0" err="1" smtClean="0"/>
              <a:t>Krówkis</a:t>
            </a:r>
            <a:r>
              <a:rPr lang="de-DE" dirty="0" smtClean="0"/>
              <a:t> mit dem Puffreis zusammen knetet, </a:t>
            </a:r>
            <a:r>
              <a:rPr lang="de-DE" dirty="0" smtClean="0"/>
              <a:t>werden </a:t>
            </a:r>
            <a:r>
              <a:rPr lang="de-DE" dirty="0" smtClean="0"/>
              <a:t>daraus </a:t>
            </a:r>
            <a:r>
              <a:rPr lang="de-DE" dirty="0" smtClean="0"/>
              <a:t>Zapfen geformt, die </a:t>
            </a:r>
            <a:r>
              <a:rPr lang="de-DE" dirty="0" smtClean="0"/>
              <a:t>man </a:t>
            </a:r>
            <a:r>
              <a:rPr lang="de-DE" dirty="0" err="1" smtClean="0"/>
              <a:t>Szyszki</a:t>
            </a:r>
            <a:r>
              <a:rPr lang="de-DE" dirty="0" smtClean="0"/>
              <a:t> nennt. </a:t>
            </a:r>
            <a:endParaRPr lang="de-DE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1000" decel="5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1000" decel="10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1000" decel="10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:\Kochen Jahrgangsstufe 10 Frau Ramsel\Kuchnia Polska - Polnische Küche\P10104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4389120" cy="3291840"/>
          </a:xfrm>
          <a:prstGeom prst="rect">
            <a:avLst/>
          </a:prstGeom>
          <a:noFill/>
        </p:spPr>
      </p:pic>
      <p:pic>
        <p:nvPicPr>
          <p:cNvPr id="13315" name="Picture 3" descr="h:\Kochen Jahrgangsstufe 10 Frau Ramsel\Kuchnia Polska - Polnische Küche\P10104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4880" y="142852"/>
            <a:ext cx="4389120" cy="3291840"/>
          </a:xfrm>
          <a:prstGeom prst="rect">
            <a:avLst/>
          </a:prstGeom>
          <a:noFill/>
        </p:spPr>
      </p:pic>
      <p:pic>
        <p:nvPicPr>
          <p:cNvPr id="13316" name="Picture 4" descr="h:\Kochen Jahrgangsstufe 10 Frau Ramsel\Kuchnia Polska - Polnische Küche\P10104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566160"/>
            <a:ext cx="4389120" cy="3291840"/>
          </a:xfrm>
          <a:prstGeom prst="rect">
            <a:avLst/>
          </a:prstGeom>
          <a:noFill/>
        </p:spPr>
      </p:pic>
      <p:pic>
        <p:nvPicPr>
          <p:cNvPr id="13317" name="Picture 5" descr="h:\Kochen Jahrgangsstufe 10 Frau Ramsel\Kuchnia Polska - Polnische Küche\P101040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54880" y="3566160"/>
            <a:ext cx="4389120" cy="329184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700" decel="100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0"/>
                            </p:stCondLst>
                            <p:childTnLst>
                              <p:par>
                                <p:cTn id="2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400" decel="100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400" decel="100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400" decel="100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400" decel="100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Nale</a:t>
            </a:r>
            <a:r>
              <a:rPr lang="pl-PL" dirty="0" smtClean="0"/>
              <a:t>ś</a:t>
            </a:r>
            <a:r>
              <a:rPr lang="de-DE" dirty="0" err="1" smtClean="0"/>
              <a:t>niki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Na</a:t>
            </a:r>
            <a:r>
              <a:rPr lang="pl-PL" dirty="0" smtClean="0"/>
              <a:t>leś</a:t>
            </a:r>
            <a:r>
              <a:rPr lang="de-DE" dirty="0" err="1" smtClean="0"/>
              <a:t>niki</a:t>
            </a:r>
            <a:r>
              <a:rPr lang="de-DE" dirty="0" smtClean="0"/>
              <a:t> </a:t>
            </a:r>
            <a:r>
              <a:rPr lang="de-DE" dirty="0" smtClean="0"/>
              <a:t>sind eine Art Pfannkuchen mit einer </a:t>
            </a:r>
            <a:r>
              <a:rPr lang="pl-PL" dirty="0" smtClean="0"/>
              <a:t>K</a:t>
            </a:r>
            <a:r>
              <a:rPr lang="de-DE" dirty="0" smtClean="0"/>
              <a:t>ä</a:t>
            </a:r>
            <a:r>
              <a:rPr lang="pl-PL" dirty="0" smtClean="0"/>
              <a:t>se</a:t>
            </a:r>
            <a:r>
              <a:rPr lang="de-DE" dirty="0" err="1" smtClean="0"/>
              <a:t>füllung</a:t>
            </a:r>
            <a:r>
              <a:rPr lang="de-DE" dirty="0" smtClean="0"/>
              <a:t>, die mit Erdbeeren gegessen werden können.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:\Kochen Jahrgangsstufe 10 Frau Ramsel\Kuchnia Polska - Polnische Küche\P10104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4389120" cy="3286148"/>
          </a:xfrm>
          <a:prstGeom prst="rect">
            <a:avLst/>
          </a:prstGeom>
          <a:noFill/>
        </p:spPr>
      </p:pic>
      <p:pic>
        <p:nvPicPr>
          <p:cNvPr id="12291" name="Picture 3" descr="h:\Kochen Jahrgangsstufe 10 Frau Ramsel\Kuchnia Polska - Polnische Küche\P10104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66160"/>
            <a:ext cx="4389120" cy="3291840"/>
          </a:xfrm>
          <a:prstGeom prst="rect">
            <a:avLst/>
          </a:prstGeom>
          <a:noFill/>
        </p:spPr>
      </p:pic>
      <p:pic>
        <p:nvPicPr>
          <p:cNvPr id="12294" name="Picture 6" descr="h:\Kochen Jahrgangsstufe 10 Frau Ramsel\Kuchnia Polska - Polnische Küche\P10104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0"/>
            <a:ext cx="4389120" cy="3291840"/>
          </a:xfrm>
          <a:prstGeom prst="rect">
            <a:avLst/>
          </a:prstGeom>
          <a:noFill/>
        </p:spPr>
      </p:pic>
      <p:pic>
        <p:nvPicPr>
          <p:cNvPr id="12295" name="Picture 7" descr="h:\Kochen Jahrgangsstufe 10 Frau Ramsel\Kuchnia Polska - Polnische Küche\P101041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3357562"/>
            <a:ext cx="4389120" cy="329184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2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700" decel="100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h:\Kochen Jahrgangsstufe 10 Frau Ramsel\Kuchnia Polska - Polnische Küche\P10104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566160"/>
            <a:ext cx="4389120" cy="3291840"/>
          </a:xfrm>
          <a:prstGeom prst="rect">
            <a:avLst/>
          </a:prstGeom>
          <a:noFill/>
        </p:spPr>
      </p:pic>
      <p:pic>
        <p:nvPicPr>
          <p:cNvPr id="14340" name="Picture 4" descr="h:\Kochen Jahrgangsstufe 10 Frau Ramsel\Kuchnia Polska - Polnische Küche\P10104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42852"/>
            <a:ext cx="4389120" cy="3291840"/>
          </a:xfrm>
          <a:prstGeom prst="rect">
            <a:avLst/>
          </a:prstGeom>
          <a:noFill/>
        </p:spPr>
      </p:pic>
      <p:pic>
        <p:nvPicPr>
          <p:cNvPr id="14341" name="Picture 5" descr="h:\Kochen Jahrgangsstufe 10 Frau Ramsel\Kuchnia Polska - Polnische Küche\P10104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54880" y="214290"/>
            <a:ext cx="4389120" cy="3291840"/>
          </a:xfrm>
          <a:prstGeom prst="rect">
            <a:avLst/>
          </a:prstGeom>
          <a:noFill/>
        </p:spPr>
      </p:pic>
      <p:pic>
        <p:nvPicPr>
          <p:cNvPr id="14342" name="Picture 6" descr="h:\Kochen Jahrgangsstufe 10 Frau Ramsel\Kuchnia Polska - Polnische Küche\P101042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66160"/>
            <a:ext cx="4389120" cy="329184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2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800" decel="500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800" decel="500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3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:\Kochen Jahrgangsstufe 10 Frau Ramsel\Kuchnia Polska - Polnische Küche\P10104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52"/>
            <a:ext cx="4389120" cy="3291840"/>
          </a:xfrm>
          <a:prstGeom prst="rect">
            <a:avLst/>
          </a:prstGeom>
          <a:noFill/>
        </p:spPr>
      </p:pic>
      <p:pic>
        <p:nvPicPr>
          <p:cNvPr id="15363" name="Picture 3" descr="h:\Kochen Jahrgangsstufe 10 Frau Ramsel\Kuchnia Polska - Polnische Küche\P10104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4880" y="0"/>
            <a:ext cx="4389120" cy="3291840"/>
          </a:xfrm>
          <a:prstGeom prst="rect">
            <a:avLst/>
          </a:prstGeom>
          <a:noFill/>
        </p:spPr>
      </p:pic>
      <p:pic>
        <p:nvPicPr>
          <p:cNvPr id="15364" name="Picture 4" descr="h:\Kochen Jahrgangsstufe 10 Frau Ramsel\Kuchnia Polska - Polnische Küche\P10104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3357562"/>
            <a:ext cx="4389120" cy="3291840"/>
          </a:xfrm>
          <a:prstGeom prst="rect">
            <a:avLst/>
          </a:prstGeom>
          <a:noFill/>
        </p:spPr>
      </p:pic>
      <p:pic>
        <p:nvPicPr>
          <p:cNvPr id="15365" name="Picture 5" descr="h:\Kochen Jahrgangsstufe 10 Frau Ramsel\Kuchnia Polska - Polnische Küche\P101043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357562"/>
            <a:ext cx="4389120" cy="329184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5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0"/>
                            </p:stCondLst>
                            <p:childTnLst>
                              <p:par>
                                <p:cTn id="1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0"/>
                            </p:stCondLst>
                            <p:childTnLst>
                              <p:par>
                                <p:cTn id="2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3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Einkauf im Rewe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Wir </a:t>
            </a:r>
            <a:r>
              <a:rPr lang="de-DE" dirty="0" smtClean="0"/>
              <a:t>suchen </a:t>
            </a:r>
            <a:r>
              <a:rPr lang="de-DE" dirty="0" smtClean="0"/>
              <a:t>polnische </a:t>
            </a:r>
            <a:r>
              <a:rPr lang="de-DE" dirty="0" smtClean="0"/>
              <a:t>Lebensmittel</a:t>
            </a:r>
            <a:r>
              <a:rPr lang="de-DE" dirty="0" smtClean="0"/>
              <a:t>, </a:t>
            </a:r>
            <a:r>
              <a:rPr lang="de-DE" dirty="0" smtClean="0"/>
              <a:t>um später polnische Gerichte draus zu machen.</a:t>
            </a:r>
            <a:endParaRPr lang="de-DE" dirty="0"/>
          </a:p>
        </p:txBody>
      </p:sp>
    </p:spTree>
  </p:cSld>
  <p:clrMapOvr>
    <a:masterClrMapping/>
  </p:clrMapOvr>
  <p:transition spd="slow"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Der Versuch mit Puffreis im Mund zu sprechen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Frau Ramsel und Frau Jeschke versuchen mit Puffreis im Mund zu sprechen</a:t>
            </a:r>
            <a:endParaRPr lang="de-DE" dirty="0"/>
          </a:p>
        </p:txBody>
      </p:sp>
    </p:spTree>
  </p:cSld>
  <p:clrMapOvr>
    <a:masterClrMapping/>
  </p:clrMapOvr>
  <p:transition spd="slow"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9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500"/>
                            </p:stCondLst>
                            <p:childTnLst>
                              <p:par>
                                <p:cTn id="17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:\Kochen Jahrgangsstufe 10 Frau Ramsel\Kuchnia Polska - Polnische Küche\P10103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0"/>
            <a:ext cx="4389120" cy="3291840"/>
          </a:xfrm>
          <a:prstGeom prst="rect">
            <a:avLst/>
          </a:prstGeom>
          <a:noFill/>
        </p:spPr>
      </p:pic>
      <p:pic>
        <p:nvPicPr>
          <p:cNvPr id="10244" name="Picture 4" descr="h:\Kochen Jahrgangsstufe 10 Frau Ramsel\Kuchnia Polska - Polnische Küche\P10103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357562"/>
            <a:ext cx="4389120" cy="3291840"/>
          </a:xfrm>
          <a:prstGeom prst="rect">
            <a:avLst/>
          </a:prstGeom>
          <a:noFill/>
        </p:spPr>
      </p:pic>
      <p:pic>
        <p:nvPicPr>
          <p:cNvPr id="10245" name="Picture 5" descr="h:\Kochen Jahrgangsstufe 10 Frau Ramsel\Kuchnia Polska - Polnische Küche\P101038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54880" y="0"/>
            <a:ext cx="4389120" cy="3291840"/>
          </a:xfrm>
          <a:prstGeom prst="rect">
            <a:avLst/>
          </a:prstGeom>
          <a:noFill/>
        </p:spPr>
      </p:pic>
      <p:pic>
        <p:nvPicPr>
          <p:cNvPr id="10246" name="Picture 6" descr="h:\Kochen Jahrgangsstufe 10 Frau Ramsel\Kuchnia Polska - Polnische Küche\P101038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54880" y="3566160"/>
            <a:ext cx="4389120" cy="329184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Kochen Jahrgangsstufe 10 Frau Ramsel\Kuchnia Polska - Polnische Küche\P10103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67283" cy="3500462"/>
          </a:xfrm>
          <a:prstGeom prst="rect">
            <a:avLst/>
          </a:prstGeom>
          <a:noFill/>
        </p:spPr>
      </p:pic>
      <p:pic>
        <p:nvPicPr>
          <p:cNvPr id="2051" name="Picture 3" descr="h:\Kochen Jahrgangsstufe 10 Frau Ramsel\Kuchnia Polska - Polnische Küche\P10103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4880" y="3566160"/>
            <a:ext cx="4389120" cy="3291840"/>
          </a:xfrm>
          <a:prstGeom prst="rect">
            <a:avLst/>
          </a:prstGeom>
          <a:noFill/>
        </p:spPr>
      </p:pic>
      <p:pic>
        <p:nvPicPr>
          <p:cNvPr id="2052" name="Picture 4" descr="h:\Kochen Jahrgangsstufe 10 Frau Ramsel\Kuchnia Polska - Polnische Küche\P10103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54880" y="-1"/>
            <a:ext cx="4389120" cy="3291839"/>
          </a:xfrm>
          <a:prstGeom prst="rect">
            <a:avLst/>
          </a:prstGeom>
          <a:noFill/>
        </p:spPr>
      </p:pic>
      <p:pic>
        <p:nvPicPr>
          <p:cNvPr id="2053" name="Picture 5" descr="h:\Kochen Jahrgangsstufe 10 Frau Ramsel\Kuchnia Polska - Polnische Küche\P10103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3566160"/>
            <a:ext cx="4389120" cy="329184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1000" decel="5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1000" decel="10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1000" decel="10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3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0"/>
                            </p:stCondLst>
                            <p:childTnLst>
                              <p:par>
                                <p:cTn id="2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4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5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6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60" tmFilter="0, 0; 0.125,0.2665; 0.25,0.4; 0.375,0.465; 0.5,0.5;  0.625,0.535; 0.75,0.6; 0.875,0.7335; 1,1">
                                          <p:stCondLst>
                                            <p:cond delay="166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30" tmFilter="0, 0; 0.125,0.2665; 0.25,0.4; 0.375,0.465; 0.5,0.5;  0.625,0.535; 0.75,0.6; 0.875,0.7335; 1,1">
                                          <p:stCondLst>
                                            <p:cond delay="331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10" tmFilter="0, 0; 0.125,0.2665; 0.25,0.4; 0.375,0.465; 0.5,0.5;  0.625,0.535; 0.75,0.6; 0.875,0.7335; 1,1">
                                          <p:stCondLst>
                                            <p:cond delay="414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65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415" decel="50000">
                                          <p:stCondLst>
                                            <p:cond delay="169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65">
                                          <p:stCondLst>
                                            <p:cond delay="328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415" decel="50000">
                                          <p:stCondLst>
                                            <p:cond delay="3345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65">
                                          <p:stCondLst>
                                            <p:cond delay="4105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415" decel="50000">
                                          <p:stCondLst>
                                            <p:cond delay="417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65">
                                          <p:stCondLst>
                                            <p:cond delay="452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415" decel="50000">
                                          <p:stCondLst>
                                            <p:cond delay="4585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:\Kochen Jahrgangsstufe 10 Frau Ramsel\Kuchnia Polska - Polnische Küche\P10103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389120" cy="3291840"/>
          </a:xfrm>
          <a:prstGeom prst="rect">
            <a:avLst/>
          </a:prstGeom>
          <a:noFill/>
        </p:spPr>
      </p:pic>
      <p:pic>
        <p:nvPicPr>
          <p:cNvPr id="3075" name="Picture 3" descr="h:\Kochen Jahrgangsstufe 10 Frau Ramsel\Kuchnia Polska - Polnische Küche\P10103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357562"/>
            <a:ext cx="4389120" cy="3291840"/>
          </a:xfrm>
          <a:prstGeom prst="rect">
            <a:avLst/>
          </a:prstGeom>
          <a:noFill/>
        </p:spPr>
      </p:pic>
      <p:pic>
        <p:nvPicPr>
          <p:cNvPr id="3076" name="Picture 4" descr="h:\Kochen Jahrgangsstufe 10 Frau Ramsel\Kuchnia Polska - Polnische Küche\P10103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0"/>
            <a:ext cx="4389120" cy="3291840"/>
          </a:xfrm>
          <a:prstGeom prst="rect">
            <a:avLst/>
          </a:prstGeom>
          <a:noFill/>
        </p:spPr>
      </p:pic>
      <p:pic>
        <p:nvPicPr>
          <p:cNvPr id="3077" name="Picture 5" descr="h:\Kochen Jahrgangsstufe 10 Frau Ramsel\Kuchnia Polska - Polnische Küche\P10103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3357562"/>
            <a:ext cx="4389120" cy="329184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26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:\Kochen Jahrgangsstufe 10 Frau Ramsel\Kuchnia Polska - Polnische Küche\P10103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389120" cy="3291840"/>
          </a:xfrm>
          <a:prstGeom prst="rect">
            <a:avLst/>
          </a:prstGeom>
          <a:noFill/>
        </p:spPr>
      </p:pic>
      <p:pic>
        <p:nvPicPr>
          <p:cNvPr id="4099" name="Picture 3" descr="h:\Kochen Jahrgangsstufe 10 Frau Ramsel\Kuchnia Polska - Polnische Küche\P10103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389120" cy="3291840"/>
          </a:xfrm>
          <a:prstGeom prst="rect">
            <a:avLst/>
          </a:prstGeom>
          <a:noFill/>
        </p:spPr>
      </p:pic>
      <p:pic>
        <p:nvPicPr>
          <p:cNvPr id="4100" name="Picture 4" descr="h:\Kochen Jahrgangsstufe 10 Frau Ramsel\Kuchnia Polska - Polnische Küche\P10103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57562"/>
            <a:ext cx="4389120" cy="3291840"/>
          </a:xfrm>
          <a:prstGeom prst="rect">
            <a:avLst/>
          </a:prstGeom>
          <a:noFill/>
        </p:spPr>
      </p:pic>
      <p:pic>
        <p:nvPicPr>
          <p:cNvPr id="4102" name="Picture 6" descr="h:\Kochen Jahrgangsstufe 10 Frau Ramsel\Kuchnia Polska - Polnische Küche\P10103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357562"/>
            <a:ext cx="4389120" cy="329184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000"/>
                            </p:stCondLst>
                            <p:childTnLst>
                              <p:par>
                                <p:cTn id="28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:\Kochen Jahrgangsstufe 10 Frau Ramsel\Kuchnia Polska - Polnische Küche\P10103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389120" cy="3291840"/>
          </a:xfrm>
          <a:prstGeom prst="rect">
            <a:avLst/>
          </a:prstGeom>
          <a:noFill/>
        </p:spPr>
      </p:pic>
      <p:pic>
        <p:nvPicPr>
          <p:cNvPr id="5123" name="Picture 3" descr="h:\Kochen Jahrgangsstufe 10 Frau Ramsel\Kuchnia Polska - Polnische Küche\P10103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0"/>
            <a:ext cx="4389120" cy="3291840"/>
          </a:xfrm>
          <a:prstGeom prst="rect">
            <a:avLst/>
          </a:prstGeom>
          <a:noFill/>
        </p:spPr>
      </p:pic>
      <p:pic>
        <p:nvPicPr>
          <p:cNvPr id="5124" name="Picture 4" descr="h:\Kochen Jahrgangsstufe 10 Frau Ramsel\Kuchnia Polska - Polnische Küche\P10103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357562"/>
            <a:ext cx="4389120" cy="3291840"/>
          </a:xfrm>
          <a:prstGeom prst="rect">
            <a:avLst/>
          </a:prstGeom>
          <a:noFill/>
        </p:spPr>
      </p:pic>
      <p:pic>
        <p:nvPicPr>
          <p:cNvPr id="5125" name="Picture 5" descr="h:\Kochen Jahrgangsstufe 10 Frau Ramsel\Kuchnia Polska - Polnische Küche\P101033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54880" y="3357562"/>
            <a:ext cx="4389120" cy="329184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3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3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3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Jetzt werden die Gerichte zubereitet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Wir haben nun alle </a:t>
            </a:r>
            <a:r>
              <a:rPr lang="de-DE" dirty="0" smtClean="0"/>
              <a:t>Zutaten </a:t>
            </a:r>
            <a:r>
              <a:rPr lang="de-DE" dirty="0" smtClean="0"/>
              <a:t>gekauft und werden </a:t>
            </a:r>
            <a:r>
              <a:rPr lang="de-DE" dirty="0" smtClean="0"/>
              <a:t>in </a:t>
            </a:r>
            <a:r>
              <a:rPr lang="de-DE" dirty="0" smtClean="0"/>
              <a:t>der Schule </a:t>
            </a:r>
            <a:r>
              <a:rPr lang="de-DE" dirty="0" smtClean="0"/>
              <a:t>Gerichte zubereiten</a:t>
            </a:r>
            <a:endParaRPr lang="de-DE" dirty="0"/>
          </a:p>
        </p:txBody>
      </p:sp>
    </p:spTree>
  </p:cSld>
  <p:clrMapOvr>
    <a:masterClrMapping/>
  </p:clrMapOvr>
  <p:transition spd="slow"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:\Kochen Jahrgangsstufe 10 Frau Ramsel\Kuchnia Polska - Polnische Küche\P10103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389120" cy="3291840"/>
          </a:xfrm>
          <a:prstGeom prst="rect">
            <a:avLst/>
          </a:prstGeom>
          <a:noFill/>
        </p:spPr>
      </p:pic>
      <p:pic>
        <p:nvPicPr>
          <p:cNvPr id="6147" name="Picture 3" descr="h:\Kochen Jahrgangsstufe 10 Frau Ramsel\Kuchnia Polska - Polnische Küche\P10103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4880" y="3357562"/>
            <a:ext cx="4389120" cy="3291840"/>
          </a:xfrm>
          <a:prstGeom prst="rect">
            <a:avLst/>
          </a:prstGeom>
          <a:noFill/>
        </p:spPr>
      </p:pic>
      <p:pic>
        <p:nvPicPr>
          <p:cNvPr id="6148" name="Picture 4" descr="h:\Kochen Jahrgangsstufe 10 Frau Ramsel\Kuchnia Polska - Polnische Küche\P101036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0"/>
            <a:ext cx="4389120" cy="3291840"/>
          </a:xfrm>
          <a:prstGeom prst="rect">
            <a:avLst/>
          </a:prstGeom>
          <a:noFill/>
        </p:spPr>
      </p:pic>
      <p:pic>
        <p:nvPicPr>
          <p:cNvPr id="6149" name="Picture 5" descr="h:\Kochen Jahrgangsstufe 10 Frau Ramsel\Kuchnia Polska - Polnische Küche\P101036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3429000"/>
            <a:ext cx="4286280" cy="321471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3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3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:\Kochen Jahrgangsstufe 10 Frau Ramsel\Kuchnia Polska - Polnische Küche\P10103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52"/>
            <a:ext cx="4389120" cy="3291840"/>
          </a:xfrm>
          <a:prstGeom prst="rect">
            <a:avLst/>
          </a:prstGeom>
          <a:noFill/>
        </p:spPr>
      </p:pic>
      <p:pic>
        <p:nvPicPr>
          <p:cNvPr id="7171" name="Picture 3" descr="h:\Kochen Jahrgangsstufe 10 Frau Ramsel\Kuchnia Polska - Polnische Küche\P10103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4880" y="214290"/>
            <a:ext cx="4389120" cy="3291840"/>
          </a:xfrm>
          <a:prstGeom prst="rect">
            <a:avLst/>
          </a:prstGeom>
          <a:noFill/>
        </p:spPr>
      </p:pic>
      <p:pic>
        <p:nvPicPr>
          <p:cNvPr id="7172" name="Picture 4" descr="h:\Kochen Jahrgangsstufe 10 Frau Ramsel\Kuchnia Polska - Polnische Küche\P101036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566160"/>
            <a:ext cx="4389120" cy="3291840"/>
          </a:xfrm>
          <a:prstGeom prst="rect">
            <a:avLst/>
          </a:prstGeom>
          <a:noFill/>
        </p:spPr>
      </p:pic>
      <p:pic>
        <p:nvPicPr>
          <p:cNvPr id="7173" name="Picture 5" descr="h:\Kochen Jahrgangsstufe 10 Frau Ramsel\Kuchnia Polska - Polnische Küche\P101036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54880" y="3566160"/>
            <a:ext cx="4389120" cy="329184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0"/>
                            </p:stCondLst>
                            <p:childTnLst>
                              <p:par>
                                <p:cTn id="1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Haemera">
  <a:themeElements>
    <a:clrScheme name="Haemera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Haemera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Haemera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0</TotalTime>
  <Words>122</Words>
  <Application>Microsoft Office PowerPoint</Application>
  <PresentationFormat>Bildschirmpräsentation (4:3)</PresentationFormat>
  <Paragraphs>14</Paragraphs>
  <Slides>21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2" baseType="lpstr">
      <vt:lpstr>Haemera</vt:lpstr>
      <vt:lpstr>Kuchnia Polska - Polnische Küche</vt:lpstr>
      <vt:lpstr>Einkauf im Rewe</vt:lpstr>
      <vt:lpstr>PowerPoint-Präsentation</vt:lpstr>
      <vt:lpstr>PowerPoint-Präsentation</vt:lpstr>
      <vt:lpstr>PowerPoint-Präsentation</vt:lpstr>
      <vt:lpstr>PowerPoint-Präsentation</vt:lpstr>
      <vt:lpstr>Jetzt werden die Gerichte zubereitet </vt:lpstr>
      <vt:lpstr>PowerPoint-Präsentation</vt:lpstr>
      <vt:lpstr>PowerPoint-Präsentation</vt:lpstr>
      <vt:lpstr>PowerPoint-Präsentation</vt:lpstr>
      <vt:lpstr>PowerPoint-Präsentation</vt:lpstr>
      <vt:lpstr>Krówki</vt:lpstr>
      <vt:lpstr>PowerPoint-Präsentation</vt:lpstr>
      <vt:lpstr>Szyszki</vt:lpstr>
      <vt:lpstr>PowerPoint-Präsentation</vt:lpstr>
      <vt:lpstr>Naleśniki</vt:lpstr>
      <vt:lpstr>PowerPoint-Präsentation</vt:lpstr>
      <vt:lpstr>PowerPoint-Präsentation</vt:lpstr>
      <vt:lpstr>PowerPoint-Präsentation</vt:lpstr>
      <vt:lpstr>Der Versuch mit Puffreis im Mund zu sprechen</vt:lpstr>
      <vt:lpstr>PowerPoint-Präsentation</vt:lpstr>
    </vt:vector>
  </TitlesOfParts>
  <Company>ghs-ov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Kuchnia Polska - Polnische Küche</dc:title>
  <dc:creator>pgmadmin</dc:creator>
  <cp:lastModifiedBy>Janina Jeschke</cp:lastModifiedBy>
  <cp:revision>21</cp:revision>
  <dcterms:created xsi:type="dcterms:W3CDTF">2013-06-10T08:07:41Z</dcterms:created>
  <dcterms:modified xsi:type="dcterms:W3CDTF">2013-06-12T15:13:59Z</dcterms:modified>
</cp:coreProperties>
</file>